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600"/>
    <a:srgbClr val="FAFAEA"/>
    <a:srgbClr val="FF0000"/>
    <a:srgbClr val="FFFF00"/>
    <a:srgbClr val="3737FF"/>
    <a:srgbClr val="5B5BFF"/>
    <a:srgbClr val="000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51" autoAdjust="0"/>
  </p:normalViewPr>
  <p:slideViewPr>
    <p:cSldViewPr snapToGrid="0">
      <p:cViewPr varScale="1">
        <p:scale>
          <a:sx n="99" d="100"/>
          <a:sy n="99" d="100"/>
        </p:scale>
        <p:origin x="7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BC92B-20E3-4759-9EA2-4291CE070368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7C73D-9F36-4409-AC4D-B1068866F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129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7C73D-9F36-4409-AC4D-B1068866F4E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440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756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113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509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748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058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895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13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75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7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256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72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45666-C2DB-4374-98FD-31A24254EBAB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752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Pinhole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lamp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5"/>
            <a:ext cx="8285163" cy="12072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Kay’s teacher places a bright lamp in front of a very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small hole.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767122" y="1648084"/>
            <a:ext cx="7573994" cy="3770073"/>
            <a:chOff x="767122" y="1648084"/>
            <a:chExt cx="7573994" cy="3770073"/>
          </a:xfrm>
        </p:grpSpPr>
        <p:grpSp>
          <p:nvGrpSpPr>
            <p:cNvPr id="22" name="Group 21"/>
            <p:cNvGrpSpPr/>
            <p:nvPr/>
          </p:nvGrpSpPr>
          <p:grpSpPr>
            <a:xfrm>
              <a:off x="767122" y="1648084"/>
              <a:ext cx="7573994" cy="3770073"/>
              <a:chOff x="788447" y="2070340"/>
              <a:chExt cx="7573994" cy="3770073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788447" y="2070340"/>
                <a:ext cx="7573994" cy="3770073"/>
                <a:chOff x="552450" y="1742536"/>
                <a:chExt cx="7944570" cy="4315364"/>
              </a:xfrm>
            </p:grpSpPr>
            <p:sp>
              <p:nvSpPr>
                <p:cNvPr id="7" name="Rectangle 6"/>
                <p:cNvSpPr/>
                <p:nvPr/>
              </p:nvSpPr>
              <p:spPr>
                <a:xfrm>
                  <a:off x="552450" y="1742536"/>
                  <a:ext cx="7944570" cy="431536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" name="TextBox 7"/>
                <p:cNvSpPr txBox="1"/>
                <p:nvPr/>
              </p:nvSpPr>
              <p:spPr>
                <a:xfrm>
                  <a:off x="5751716" y="5488470"/>
                  <a:ext cx="2085384" cy="42275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dirty="0" smtClean="0">
                      <a:latin typeface="Verdana" panose="020B0604030504040204" pitchFamily="34" charset="0"/>
                      <a:ea typeface="Verdana" panose="020B0604030504040204" pitchFamily="34" charset="0"/>
                    </a:rPr>
                    <a:t>Pinhole in card</a:t>
                  </a:r>
                  <a:endParaRPr lang="en-GB" dirty="0">
                    <a:latin typeface="Verdana" panose="020B0604030504040204" pitchFamily="34" charset="0"/>
                    <a:ea typeface="Verdana" panose="020B0604030504040204" pitchFamily="34" charset="0"/>
                  </a:endParaRPr>
                </a:p>
              </p:txBody>
            </p:sp>
            <p:sp>
              <p:nvSpPr>
                <p:cNvPr id="9" name="Rectangle 8"/>
                <p:cNvSpPr/>
                <p:nvPr/>
              </p:nvSpPr>
              <p:spPr>
                <a:xfrm>
                  <a:off x="5227459" y="2205261"/>
                  <a:ext cx="2191110" cy="2950234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  <a:scene3d>
                  <a:camera prst="orthographicFront">
                    <a:rot lat="1500000" lon="3300000" rev="0"/>
                  </a:camera>
                  <a:lightRig rig="threePt" dir="t"/>
                </a:scene3d>
                <a:sp3d extrusionH="254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3" name="Oval 2"/>
              <p:cNvSpPr/>
              <p:nvPr/>
            </p:nvSpPr>
            <p:spPr>
              <a:xfrm>
                <a:off x="6219951" y="3763316"/>
                <a:ext cx="36000" cy="36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" name="Group 1"/>
            <p:cNvGrpSpPr/>
            <p:nvPr/>
          </p:nvGrpSpPr>
          <p:grpSpPr>
            <a:xfrm>
              <a:off x="2420424" y="3086532"/>
              <a:ext cx="1060667" cy="1130550"/>
              <a:chOff x="2291379" y="2960727"/>
              <a:chExt cx="1060667" cy="1130550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2551346" y="2960727"/>
                <a:ext cx="540736" cy="5400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FFC000"/>
                </a:solidFill>
              </a:ln>
              <a:scene3d>
                <a:camera prst="orthographicFront">
                  <a:rot lat="0" lon="0" rev="270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" name="Round Same Side Corner Rectangle 17"/>
              <p:cNvSpPr/>
              <p:nvPr/>
            </p:nvSpPr>
            <p:spPr>
              <a:xfrm>
                <a:off x="2641014" y="3500727"/>
                <a:ext cx="361399" cy="295275"/>
              </a:xfrm>
              <a:prstGeom prst="round2SameRect">
                <a:avLst>
                  <a:gd name="adj1" fmla="val 29570"/>
                  <a:gd name="adj2" fmla="val 0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 w="1905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" name="Round Same Side Corner Rectangle 18"/>
              <p:cNvSpPr/>
              <p:nvPr/>
            </p:nvSpPr>
            <p:spPr>
              <a:xfrm>
                <a:off x="2386929" y="3732903"/>
                <a:ext cx="149170" cy="63099"/>
              </a:xfrm>
              <a:prstGeom prst="round2SameRect">
                <a:avLst>
                  <a:gd name="adj1" fmla="val 29570"/>
                  <a:gd name="adj2" fmla="val 0"/>
                </a:avLst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" name="Round Same Side Corner Rectangle 19"/>
              <p:cNvSpPr/>
              <p:nvPr/>
            </p:nvSpPr>
            <p:spPr>
              <a:xfrm>
                <a:off x="3102644" y="3732903"/>
                <a:ext cx="149170" cy="63099"/>
              </a:xfrm>
              <a:prstGeom prst="round2SameRect">
                <a:avLst>
                  <a:gd name="adj1" fmla="val 29570"/>
                  <a:gd name="adj2" fmla="val 0"/>
                </a:avLst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" name="Round Same Side Corner Rectangle 20"/>
              <p:cNvSpPr/>
              <p:nvPr/>
            </p:nvSpPr>
            <p:spPr>
              <a:xfrm>
                <a:off x="2291379" y="3796002"/>
                <a:ext cx="1060667" cy="295275"/>
              </a:xfrm>
              <a:prstGeom prst="round2SameRect">
                <a:avLst>
                  <a:gd name="adj1" fmla="val 29570"/>
                  <a:gd name="adj2" fmla="val 0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 w="1905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0057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196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Pinhole lamp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5"/>
            <a:ext cx="8285163" cy="940275"/>
          </a:xfrm>
          <a:prstGeom prst="rect">
            <a:avLst/>
          </a:prstGeom>
          <a:solidFill>
            <a:srgbClr val="FAFAEA"/>
          </a:solidFill>
          <a:ln>
            <a:solidFill>
              <a:srgbClr val="002060"/>
            </a:solidFill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Which diagram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best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shows how light 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passes through the pinhole?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730375" y="2195927"/>
            <a:ext cx="5760000" cy="3600000"/>
            <a:chOff x="1746429" y="2204816"/>
            <a:chExt cx="5760000" cy="3600000"/>
          </a:xfrm>
        </p:grpSpPr>
        <p:cxnSp>
          <p:nvCxnSpPr>
            <p:cNvPr id="10" name="Straight Connector 9"/>
            <p:cNvCxnSpPr/>
            <p:nvPr userDrawn="1"/>
          </p:nvCxnSpPr>
          <p:spPr>
            <a:xfrm>
              <a:off x="4588303" y="2204816"/>
              <a:ext cx="0" cy="3600000"/>
            </a:xfrm>
            <a:prstGeom prst="line">
              <a:avLst/>
            </a:prstGeom>
            <a:ln w="25400">
              <a:solidFill>
                <a:srgbClr val="214D8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 flipH="1">
              <a:off x="1746429" y="3986272"/>
              <a:ext cx="5760000" cy="0"/>
            </a:xfrm>
            <a:prstGeom prst="line">
              <a:avLst/>
            </a:prstGeom>
            <a:ln w="25400">
              <a:solidFill>
                <a:srgbClr val="214D8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 Placeholder 17"/>
          <p:cNvSpPr txBox="1">
            <a:spLocks/>
          </p:cNvSpPr>
          <p:nvPr/>
        </p:nvSpPr>
        <p:spPr>
          <a:xfrm>
            <a:off x="1730376" y="3506185"/>
            <a:ext cx="2781804" cy="388355"/>
          </a:xfrm>
          <a:prstGeom prst="rect">
            <a:avLst/>
          </a:prstGeom>
        </p:spPr>
        <p:txBody>
          <a:bodyPr anchor="b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18" name="Text Placeholder 17"/>
          <p:cNvSpPr txBox="1">
            <a:spLocks/>
          </p:cNvSpPr>
          <p:nvPr/>
        </p:nvSpPr>
        <p:spPr>
          <a:xfrm>
            <a:off x="4664427" y="3506185"/>
            <a:ext cx="2781804" cy="388355"/>
          </a:xfrm>
          <a:prstGeom prst="rect">
            <a:avLst/>
          </a:prstGeom>
        </p:spPr>
        <p:txBody>
          <a:bodyPr anchor="b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</a:t>
            </a: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</p:txBody>
      </p:sp>
      <p:sp>
        <p:nvSpPr>
          <p:cNvPr id="19" name="Text Placeholder 17"/>
          <p:cNvSpPr txBox="1">
            <a:spLocks/>
          </p:cNvSpPr>
          <p:nvPr/>
        </p:nvSpPr>
        <p:spPr>
          <a:xfrm>
            <a:off x="4664428" y="5350596"/>
            <a:ext cx="2781804" cy="388355"/>
          </a:xfrm>
          <a:prstGeom prst="rect">
            <a:avLst/>
          </a:prstGeom>
        </p:spPr>
        <p:txBody>
          <a:bodyPr anchor="b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</a:t>
            </a: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20" name="Text Placeholder 17"/>
          <p:cNvSpPr txBox="1">
            <a:spLocks/>
          </p:cNvSpPr>
          <p:nvPr/>
        </p:nvSpPr>
        <p:spPr>
          <a:xfrm>
            <a:off x="1733298" y="5350596"/>
            <a:ext cx="2781804" cy="388355"/>
          </a:xfrm>
          <a:prstGeom prst="rect">
            <a:avLst/>
          </a:prstGeom>
        </p:spPr>
        <p:txBody>
          <a:bodyPr anchor="b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8780" y="2371752"/>
            <a:ext cx="2747451" cy="1260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04979" y="4178117"/>
            <a:ext cx="2751061" cy="126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99387" y="2371752"/>
            <a:ext cx="2751062" cy="1260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98780" y="4174301"/>
            <a:ext cx="2755345" cy="12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92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BEST_PPt_First slide ready.pptx" id="{381E4D17-69CB-42C3-85C1-2E8F8736608A}" vid="{03D53ADA-BC75-4EEB-AF83-964927EF2C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.BEST_PPt_First slide ready</Template>
  <TotalTime>183</TotalTime>
  <Words>38</Words>
  <Application>Microsoft Office PowerPoint</Application>
  <PresentationFormat>On-screen Show (4:3)</PresentationFormat>
  <Paragraphs>11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Fairhurst</dc:creator>
  <cp:lastModifiedBy>Peter Fairhurst</cp:lastModifiedBy>
  <cp:revision>24</cp:revision>
  <dcterms:created xsi:type="dcterms:W3CDTF">2019-03-22T15:18:10Z</dcterms:created>
  <dcterms:modified xsi:type="dcterms:W3CDTF">2019-04-08T14:50:32Z</dcterms:modified>
</cp:coreProperties>
</file>