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00"/>
    <a:srgbClr val="FAFAEA"/>
    <a:srgbClr val="FF0000"/>
    <a:srgbClr val="FFFF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99" d="100"/>
          <a:sy n="99" d="100"/>
        </p:scale>
        <p:origin x="7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Pinhole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lamp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207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Kay’s teacher places a bright lamp in front of a very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small hole.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67122" y="1648084"/>
            <a:ext cx="7573994" cy="3770073"/>
            <a:chOff x="767122" y="1648084"/>
            <a:chExt cx="7573994" cy="3770073"/>
          </a:xfrm>
        </p:grpSpPr>
        <p:grpSp>
          <p:nvGrpSpPr>
            <p:cNvPr id="22" name="Group 21"/>
            <p:cNvGrpSpPr/>
            <p:nvPr/>
          </p:nvGrpSpPr>
          <p:grpSpPr>
            <a:xfrm>
              <a:off x="767122" y="1648084"/>
              <a:ext cx="7573994" cy="3770073"/>
              <a:chOff x="788447" y="2070340"/>
              <a:chExt cx="7573994" cy="3770073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788447" y="2070340"/>
                <a:ext cx="7573994" cy="3770073"/>
                <a:chOff x="552450" y="1742536"/>
                <a:chExt cx="7944570" cy="4315364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552450" y="1742536"/>
                  <a:ext cx="7944570" cy="43153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5751716" y="5488470"/>
                  <a:ext cx="2085384" cy="4227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Pinhole in card</a:t>
                  </a:r>
                  <a:endParaRPr lang="en-GB" dirty="0"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5227459" y="2205261"/>
                  <a:ext cx="2191110" cy="295023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  <a:scene3d>
                  <a:camera prst="orthographicFront">
                    <a:rot lat="1500000" lon="3300000" rev="0"/>
                  </a:camera>
                  <a:lightRig rig="threePt" dir="t"/>
                </a:scene3d>
                <a:sp3d extrusionH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" name="Oval 2"/>
              <p:cNvSpPr/>
              <p:nvPr/>
            </p:nvSpPr>
            <p:spPr>
              <a:xfrm>
                <a:off x="6219951" y="3763316"/>
                <a:ext cx="36000" cy="36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2420424" y="3086532"/>
              <a:ext cx="1060667" cy="1130550"/>
              <a:chOff x="2291379" y="2960727"/>
              <a:chExt cx="1060667" cy="113055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2551346" y="2960727"/>
                <a:ext cx="540736" cy="5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27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Round Same Side Corner Rectangle 17"/>
              <p:cNvSpPr/>
              <p:nvPr/>
            </p:nvSpPr>
            <p:spPr>
              <a:xfrm>
                <a:off x="2641014" y="3500727"/>
                <a:ext cx="361399" cy="295275"/>
              </a:xfrm>
              <a:prstGeom prst="round2SameRect">
                <a:avLst>
                  <a:gd name="adj1" fmla="val 29570"/>
                  <a:gd name="adj2" fmla="val 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ound Same Side Corner Rectangle 18"/>
              <p:cNvSpPr/>
              <p:nvPr/>
            </p:nvSpPr>
            <p:spPr>
              <a:xfrm>
                <a:off x="2386929" y="3732903"/>
                <a:ext cx="149170" cy="63099"/>
              </a:xfrm>
              <a:prstGeom prst="round2SameRect">
                <a:avLst>
                  <a:gd name="adj1" fmla="val 29570"/>
                  <a:gd name="adj2" fmla="val 0"/>
                </a:avLst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Round Same Side Corner Rectangle 19"/>
              <p:cNvSpPr/>
              <p:nvPr/>
            </p:nvSpPr>
            <p:spPr>
              <a:xfrm>
                <a:off x="3102644" y="3732903"/>
                <a:ext cx="149170" cy="63099"/>
              </a:xfrm>
              <a:prstGeom prst="round2SameRect">
                <a:avLst>
                  <a:gd name="adj1" fmla="val 29570"/>
                  <a:gd name="adj2" fmla="val 0"/>
                </a:avLst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Round Same Side Corner Rectangle 20"/>
              <p:cNvSpPr/>
              <p:nvPr/>
            </p:nvSpPr>
            <p:spPr>
              <a:xfrm>
                <a:off x="2291379" y="3796002"/>
                <a:ext cx="1060667" cy="295275"/>
              </a:xfrm>
              <a:prstGeom prst="round2SameRect">
                <a:avLst>
                  <a:gd name="adj1" fmla="val 29570"/>
                  <a:gd name="adj2" fmla="val 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96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Pinhole lamp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940275"/>
          </a:xfrm>
          <a:prstGeom prst="rect">
            <a:avLst/>
          </a:prstGeom>
          <a:solidFill>
            <a:srgbClr val="FAFAEA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diagram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best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shows how light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passes through the pinhole?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30375" y="2195927"/>
            <a:ext cx="5760000" cy="3600000"/>
            <a:chOff x="1746429" y="2204816"/>
            <a:chExt cx="5760000" cy="3600000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17"/>
          <p:cNvSpPr txBox="1">
            <a:spLocks/>
          </p:cNvSpPr>
          <p:nvPr/>
        </p:nvSpPr>
        <p:spPr>
          <a:xfrm>
            <a:off x="1730376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8" name="Text Placeholder 17"/>
          <p:cNvSpPr txBox="1">
            <a:spLocks/>
          </p:cNvSpPr>
          <p:nvPr/>
        </p:nvSpPr>
        <p:spPr>
          <a:xfrm>
            <a:off x="4664427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19" name="Text Placeholder 17"/>
          <p:cNvSpPr txBox="1">
            <a:spLocks/>
          </p:cNvSpPr>
          <p:nvPr/>
        </p:nvSpPr>
        <p:spPr>
          <a:xfrm>
            <a:off x="466442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0" name="Text Placeholder 17"/>
          <p:cNvSpPr txBox="1">
            <a:spLocks/>
          </p:cNvSpPr>
          <p:nvPr/>
        </p:nvSpPr>
        <p:spPr>
          <a:xfrm>
            <a:off x="173329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8780" y="2371752"/>
            <a:ext cx="2747451" cy="126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4979" y="4178117"/>
            <a:ext cx="2751061" cy="126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9387" y="2371752"/>
            <a:ext cx="2751062" cy="126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8780" y="4174301"/>
            <a:ext cx="2755345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92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183</TotalTime>
  <Words>38</Words>
  <Application>Microsoft Office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24</cp:revision>
  <dcterms:created xsi:type="dcterms:W3CDTF">2019-03-22T15:18:10Z</dcterms:created>
  <dcterms:modified xsi:type="dcterms:W3CDTF">2019-04-08T14:50:32Z</dcterms:modified>
</cp:coreProperties>
</file>